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vml" ContentType="application/vnd.openxmlformats-officedocument.vmlDrawi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1" d="100"/>
          <a:sy n="41" d="100"/>
        </p:scale>
        <p:origin x="-13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1C84A-2CCB-2E49-9E2E-340FF1EA483B}" type="datetimeFigureOut">
              <a:rPr lang="en-US" smtClean="0"/>
              <a:t>11/08/11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58CB9-9C8A-6744-9294-2E6DCB683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168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1C84A-2CCB-2E49-9E2E-340FF1EA483B}" type="datetimeFigureOut">
              <a:rPr lang="en-US" smtClean="0"/>
              <a:t>11/08/11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58CB9-9C8A-6744-9294-2E6DCB683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476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1C84A-2CCB-2E49-9E2E-340FF1EA483B}" type="datetimeFigureOut">
              <a:rPr lang="en-US" smtClean="0"/>
              <a:t>11/08/11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58CB9-9C8A-6744-9294-2E6DCB683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847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1C84A-2CCB-2E49-9E2E-340FF1EA483B}" type="datetimeFigureOut">
              <a:rPr lang="en-US" smtClean="0"/>
              <a:t>11/08/11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58CB9-9C8A-6744-9294-2E6DCB683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890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1C84A-2CCB-2E49-9E2E-340FF1EA483B}" type="datetimeFigureOut">
              <a:rPr lang="en-US" smtClean="0"/>
              <a:t>11/08/11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58CB9-9C8A-6744-9294-2E6DCB683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946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1C84A-2CCB-2E49-9E2E-340FF1EA483B}" type="datetimeFigureOut">
              <a:rPr lang="en-US" smtClean="0"/>
              <a:t>11/08/11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58CB9-9C8A-6744-9294-2E6DCB683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55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1C84A-2CCB-2E49-9E2E-340FF1EA483B}" type="datetimeFigureOut">
              <a:rPr lang="en-US" smtClean="0"/>
              <a:t>11/08/11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58CB9-9C8A-6744-9294-2E6DCB683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33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1C84A-2CCB-2E49-9E2E-340FF1EA483B}" type="datetimeFigureOut">
              <a:rPr lang="en-US" smtClean="0"/>
              <a:t>11/08/11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58CB9-9C8A-6744-9294-2E6DCB683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237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1C84A-2CCB-2E49-9E2E-340FF1EA483B}" type="datetimeFigureOut">
              <a:rPr lang="en-US" smtClean="0"/>
              <a:t>11/08/11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58CB9-9C8A-6744-9294-2E6DCB683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734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1C84A-2CCB-2E49-9E2E-340FF1EA483B}" type="datetimeFigureOut">
              <a:rPr lang="en-US" smtClean="0"/>
              <a:t>11/08/11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58CB9-9C8A-6744-9294-2E6DCB683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003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1C84A-2CCB-2E49-9E2E-340FF1EA483B}" type="datetimeFigureOut">
              <a:rPr lang="en-US" smtClean="0"/>
              <a:t>11/08/11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58CB9-9C8A-6744-9294-2E6DCB683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371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81C84A-2CCB-2E49-9E2E-340FF1EA483B}" type="datetimeFigureOut">
              <a:rPr lang="en-US" smtClean="0"/>
              <a:t>11/08/11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58CB9-9C8A-6744-9294-2E6DCB683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261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/>
          <a:ea typeface="+mj-ea"/>
          <a:cs typeface="Cambria Math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Cambria Math"/>
          <a:ea typeface="+mn-ea"/>
          <a:cs typeface="Cambria Math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Cambria Math"/>
          <a:ea typeface="+mn-ea"/>
          <a:cs typeface="Cambria Math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Cambria Math"/>
          <a:ea typeface="+mn-ea"/>
          <a:cs typeface="Cambria Math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Cambria Math"/>
          <a:ea typeface="+mn-ea"/>
          <a:cs typeface="Cambria Math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Cambria Math"/>
          <a:ea typeface="+mn-ea"/>
          <a:cs typeface="Cambria Math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2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Undirected graphs and networks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14B Planar graphs and Euler’s formula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559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</a:t>
            </a:r>
            <a:r>
              <a:rPr lang="en-US" i="1" dirty="0" smtClean="0"/>
              <a:t>planar</a:t>
            </a:r>
            <a:r>
              <a:rPr lang="en-US" dirty="0" smtClean="0"/>
              <a:t> </a:t>
            </a:r>
            <a:r>
              <a:rPr lang="en-US" i="1" dirty="0" smtClean="0"/>
              <a:t>graph</a:t>
            </a:r>
            <a:r>
              <a:rPr lang="en-US" dirty="0" smtClean="0"/>
              <a:t> is a special kind of network or graph. A network or graph can be called a planar graph if there are no edges that cross.</a:t>
            </a:r>
          </a:p>
          <a:p>
            <a:r>
              <a:rPr lang="en-US" dirty="0" smtClean="0"/>
              <a:t>A </a:t>
            </a:r>
            <a:r>
              <a:rPr lang="en-US" i="1" dirty="0" smtClean="0"/>
              <a:t>degenerate</a:t>
            </a:r>
            <a:r>
              <a:rPr lang="en-US" dirty="0" smtClean="0"/>
              <a:t> or </a:t>
            </a:r>
            <a:r>
              <a:rPr lang="en-US" i="1" dirty="0" smtClean="0"/>
              <a:t>null</a:t>
            </a:r>
            <a:r>
              <a:rPr lang="en-US" dirty="0" smtClean="0"/>
              <a:t> graph is one with no edges.</a:t>
            </a:r>
          </a:p>
          <a:p>
            <a:r>
              <a:rPr lang="en-US" dirty="0" smtClean="0"/>
              <a:t>A </a:t>
            </a:r>
            <a:r>
              <a:rPr lang="en-US" i="1" dirty="0" smtClean="0"/>
              <a:t>complete</a:t>
            </a:r>
            <a:r>
              <a:rPr lang="en-US" dirty="0" smtClean="0"/>
              <a:t> graph is one where all the vertices are connected to all the other vertices.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692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a complete graph, if </a:t>
            </a:r>
            <a:r>
              <a:rPr lang="en-US" i="1" dirty="0" smtClean="0"/>
              <a:t>E</a:t>
            </a:r>
            <a:r>
              <a:rPr lang="en-US" dirty="0" smtClean="0"/>
              <a:t>=number of edges and </a:t>
            </a:r>
            <a:r>
              <a:rPr lang="en-US" i="1" dirty="0" smtClean="0"/>
              <a:t>V</a:t>
            </a:r>
            <a:r>
              <a:rPr lang="en-US" dirty="0" smtClean="0"/>
              <a:t>=number of vertices, then</a:t>
            </a:r>
          </a:p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3347728"/>
              </p:ext>
            </p:extLst>
          </p:nvPr>
        </p:nvGraphicFramePr>
        <p:xfrm>
          <a:off x="2322015" y="2745136"/>
          <a:ext cx="2662394" cy="12697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Equation" r:id="rId3" imgW="825500" imgH="393700" progId="Equation.DSMT4">
                  <p:embed/>
                </p:oleObj>
              </mc:Choice>
              <mc:Fallback>
                <p:oleObj name="Equation" r:id="rId3" imgW="825500" imgH="393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22015" y="2745136"/>
                        <a:ext cx="2662394" cy="12697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64322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Regions of a planar graph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Insert diagram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Regions that extend beyond the boundaries of the diagram are called </a:t>
            </a:r>
            <a:r>
              <a:rPr lang="en-US" i="1" dirty="0" smtClean="0">
                <a:solidFill>
                  <a:srgbClr val="000000"/>
                </a:solidFill>
              </a:rPr>
              <a:t>infinite</a:t>
            </a:r>
            <a:r>
              <a:rPr lang="en-US" dirty="0" smtClean="0">
                <a:solidFill>
                  <a:srgbClr val="000000"/>
                </a:solidFill>
              </a:rPr>
              <a:t> regions.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Regions that are completely bounded are </a:t>
            </a:r>
            <a:r>
              <a:rPr lang="en-US" i="1" dirty="0" smtClean="0">
                <a:solidFill>
                  <a:srgbClr val="000000"/>
                </a:solidFill>
              </a:rPr>
              <a:t>finite</a:t>
            </a:r>
            <a:r>
              <a:rPr lang="en-US" dirty="0" smtClean="0">
                <a:solidFill>
                  <a:srgbClr val="000000"/>
                </a:solidFill>
              </a:rPr>
              <a:t>. </a:t>
            </a:r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R</a:t>
            </a:r>
            <a:r>
              <a:rPr lang="en-US" dirty="0" smtClean="0">
                <a:solidFill>
                  <a:srgbClr val="000000"/>
                </a:solidFill>
              </a:rPr>
              <a:t>egions </a:t>
            </a:r>
            <a:r>
              <a:rPr lang="en-US" dirty="0" smtClean="0">
                <a:solidFill>
                  <a:srgbClr val="000000"/>
                </a:solidFill>
              </a:rPr>
              <a:t>are also </a:t>
            </a:r>
            <a:r>
              <a:rPr lang="en-US" dirty="0" smtClean="0">
                <a:solidFill>
                  <a:srgbClr val="000000"/>
                </a:solidFill>
              </a:rPr>
              <a:t>known as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i="1" dirty="0" smtClean="0">
                <a:solidFill>
                  <a:srgbClr val="000000"/>
                </a:solidFill>
              </a:rPr>
              <a:t>faces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833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Converting non-planar graphs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non-planar graphs can be modified to make them planar.</a:t>
            </a:r>
          </a:p>
          <a:p>
            <a:r>
              <a:rPr lang="en-US" dirty="0" smtClean="0"/>
              <a:t>There is no specific method. Use trial-and-error. You can adjust the paths so that they do not cross, or it is sometimes possible to move the vertices.</a:t>
            </a:r>
          </a:p>
          <a:p>
            <a:r>
              <a:rPr lang="en-US" dirty="0" smtClean="0"/>
              <a:t>Example, Ex 14B, Q.1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201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degree of each face is the number of edges defining that region.</a:t>
            </a:r>
          </a:p>
          <a:p>
            <a:r>
              <a:rPr lang="en-US" dirty="0" smtClean="0"/>
              <a:t>Example, Ex 14B, Q.4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736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Converting 3-d solids to planar graphs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Example, Ex 14B, Q.6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854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Euler’s formula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362403"/>
              </p:ext>
            </p:extLst>
          </p:nvPr>
        </p:nvGraphicFramePr>
        <p:xfrm>
          <a:off x="937390" y="1744499"/>
          <a:ext cx="7175018" cy="16354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Equation" r:id="rId3" imgW="1727200" imgH="393700" progId="Equation.DSMT4">
                  <p:embed/>
                </p:oleObj>
              </mc:Choice>
              <mc:Fallback>
                <p:oleObj name="Equation" r:id="rId3" imgW="1727200" imgH="393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37390" y="1744499"/>
                        <a:ext cx="7175018" cy="16354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84355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 14B, Q. 3, 5, 7, 8, 9, 10, 12, 13, 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369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247</Words>
  <Application>Microsoft Macintosh PowerPoint</Application>
  <PresentationFormat>On-screen Show (4:3)</PresentationFormat>
  <Paragraphs>23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Equation</vt:lpstr>
      <vt:lpstr>Undirected graphs and networks</vt:lpstr>
      <vt:lpstr>PowerPoint Presentation</vt:lpstr>
      <vt:lpstr>PowerPoint Presentation</vt:lpstr>
      <vt:lpstr>Regions of a planar graph</vt:lpstr>
      <vt:lpstr>Converting non-planar graphs</vt:lpstr>
      <vt:lpstr>PowerPoint Presentation</vt:lpstr>
      <vt:lpstr>Converting 3-d solids to planar graphs</vt:lpstr>
      <vt:lpstr>Euler’s formula</vt:lpstr>
      <vt:lpstr>Questions</vt:lpstr>
    </vt:vector>
  </TitlesOfParts>
  <Company>Gladstone Park Secondary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Undirected graphs and networks</dc:title>
  <dc:creator>Rohan Nicholls</dc:creator>
  <cp:lastModifiedBy>Rohan Nicholls</cp:lastModifiedBy>
  <cp:revision>5</cp:revision>
  <dcterms:created xsi:type="dcterms:W3CDTF">2011-08-08T09:39:12Z</dcterms:created>
  <dcterms:modified xsi:type="dcterms:W3CDTF">2011-08-11T05:07:53Z</dcterms:modified>
</cp:coreProperties>
</file>